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03F9F6A-A948-4E6E-9C47-662DAC167A0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807466-FF7B-40D2-B469-3438CA37DA0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Protein Page sections 3 and 4 for YAP1. (A) The Modification Sites and Domains section. (B) Modification Sites in Parent Protein, Orthologs, and Isoforms section. The two left most columns outlined in red show the total number of references using SS or MS to characterize the site group.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AD9246B-ACF4-49C1-AB32-A635BCCC7FF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r112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40, Issue D1, 1 January 2012, Pages D261–D270, </a:t>
            </a:r>
            <a:r>
              <a:rPr lang="en-US" altLang="en-US" sz="1000">
                <a:solidFill>
                  <a:srgbClr val="333333"/>
                </a:solidFill>
                <a:hlinkClick r:id="rId3"/>
              </a:rPr>
              <a:t>https://doi.org/10.1093/nar/gkr1122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Protein Page sections 3 and 4 for YAP1. (A) The Modification Sites and Domains section. (B) Modification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Protein Page sections 3 and 4 for YAP1. (A) The Modification Sites and Domains section. (B) Modification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2024-04-27T03:34:17Z</dcterms:modified>
</cp:coreProperties>
</file>