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34DDB5-2FBD-4EC5-AB91-804529B5AE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816F60-DEA3-447E-9580-E5020D22DA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8b.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Distribution a of Malignant Primary Brain and Other CNS Tumors by Site (N=117,906), CBTRUS Statistical Report: NPCR and SEER, 2009-2013.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the Society for Neuro-Oncology.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C76EAB-13D5-41A4-88B4-56AF237C0B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euonc/now2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 Oncol</a:t>
            </a:r>
            <a:r>
              <a:rPr lang="en-US" altLang="en-US" sz="1000">
                <a:solidFill>
                  <a:srgbClr val="333333"/>
                </a:solidFill>
              </a:rPr>
              <a:t>, Volume 18, Issue suppl_5, October 2016, Pages v1–v75,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https://doi.org/10.1093/neuonc/now207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8b. </a:t>
            </a:r>
            <a:r>
              <a:rPr lang="en-US" altLang="en-US" b="0"/>
              <a:t> Distribution </a:t>
            </a:r>
            <a:r>
              <a:rPr lang="en-US" altLang="en-US" b="0" baseline="30000"/>
              <a:t>a</a:t>
            </a:r>
            <a:r>
              <a:rPr lang="en-US" altLang="en-US" b="0"/>
              <a:t> of Malignant Primary Brain and Other CNS Tumors by Site (N=117,906), CBTRUS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8b.  Distribution a of Malignant Primary Brain and Other CNS Tumors by Site (N=117,906), CBTRUS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2024-04-26T08:35:23Z</dcterms:modified>
</cp:coreProperties>
</file>