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54EEB-132F-46F9-9494-2A18F2904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AA842-9EBF-4D5F-8B43-2AC8F9154C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longitudinal within-subject repeated-measures design (upper panel) and illustration of an example trial of the piano training (lower panel). See text for details on the design and on the training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6D7DD-F945-4ADB-AEC8-EFF9D03552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3125–3134,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the longitudinal within-subject repeated-measures design (upper panel) and illustration of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 of the longitudinal within-subject repeated-measures design (upper panel) and illustration of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2024-04-26T10:47:42Z</dcterms:modified>
</cp:coreProperties>
</file>