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E41458-B89F-4254-BBCA-6CF253080C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7B83BA-0C17-46F5-9D57-6A4637202C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6872C0-A5FE-4F2D-81D4-76EDD73AABF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2024-04-26T12:13:32Z</dcterms:modified>
</cp:coreProperties>
</file>