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E7E98-CBDF-4331-B951-F3C3A4EF40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E3DC6-172F-492B-8EBB-788F12B2BA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Confidence contours for power‐law fits to wg+(rp) for SDSS spectroscopic LRGs. Contours are shown for various subsets of data labelled on the plots; in each case, 1, 2 and 3σ contours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Authors.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7D5B6-E1BD-4A60-A2C4-AA083C0250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7.123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381, Issue 3, November 2007, Pages 1197–1218,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https://doi.org/10.1111/j.1365-2966.2007.12312.x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Confidence contours for power‐law fits to w</a:t>
            </a:r>
            <a:r>
              <a:rPr lang="en-US" altLang="en-US" b="0" baseline="-25000"/>
              <a:t>g+</a:t>
            </a:r>
            <a:r>
              <a:rPr lang="en-US" altLang="en-US" b="0"/>
              <a:t>(r</a:t>
            </a:r>
            <a:r>
              <a:rPr lang="en-US" altLang="en-US" b="0" baseline="-25000"/>
              <a:t>p</a:t>
            </a:r>
            <a:r>
              <a:rPr lang="en-US" altLang="en-US" b="0"/>
              <a:t>) for SDSS spectroscopic LRGs. Contours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Confidence contours for power‐law fits to wg+(rp) for SDSS spectroscopic LRGs. Contours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2024-04-26T01:38:05Z</dcterms:modified>
</cp:coreProperties>
</file>