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DAB7FE-ACFD-4083-BAC4-E4520A57D9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BB786-9C6D-4BBF-86EE-4D10901BA4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Staining of multipolar and pyramidal cortical neurons in layer 3 of area MT with the antibody Cat-301 (Hockfield et al., 1983; Hendry et al., 1984; DeYoe et al., 1990). A very similar tinctorial pattern (B) is expressed by Wisteria floribunda agglutinin, a plant lectin that labels residues of glycoproteins within the extracellular matrix. Scale bars: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2BA453-DEAE-4AB9-BB70-2F4246B945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1044–1053,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(A) Staining of multipolar and pyramidal cortical neurons in layer 3 of area MT with the antibody Cat-301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(A) Staining of multipolar and pyramidal cortical neurons in layer 3 of area MT with the antibody Cat-301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2024-04-27T04:44:15Z</dcterms:modified>
</cp:coreProperties>
</file>