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072BD-F2BD-4BDD-9EDF-84FE0C9640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5862D3-96B7-4DE0-AC6B-395FDB7BF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selectivity of perindoprilat and other angiotensin-converting enzyme (ACE) inhibitors for bradykinin vs. angiotensin I binding sites on ACE: results from double-displacement binding studies. Statistical significance: P &lt; 0.001 by analysis of variance for repeated measures; **P &lt; 0.001 vs. the other four ACE inhibitors; *P &lt; 0.01 vs. enalaprilat. Adapted from Ceconi et al. (2007)24 by permission of Elsevier.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CBEBD-12DB-438F-BCDB-D2CC3ECA59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suppl_G, September 2008, Pages G13–G20,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Relative selectivity of perindoprilat and other angiotensin-converting enzyme (ACE) inhibitors for bradykinin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Relative selectivity of perindoprilat and other angiotensin-converting enzyme (ACE) inhibitors for bradykinin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2024-04-26T09:55:34Z</dcterms:modified>
</cp:coreProperties>
</file>