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7407D0-734D-4E26-B401-4F869D6A25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1B654A-1C1C-4A8C-9EC0-FD9CC714BF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electronic medical records systems* in home health and hospice care agencies, United States, 2000 and 2007.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2010, Published by the BMJ Publishing Group Limited. For permission to use (where not already granted under a licence) please go to http://group.bmj.com/group/rights-licensing/permissions.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06384-E559-4CB2-A732-905DD946F4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2010.0055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17, Issue 4, July 2010, Pages 389–395,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https://doi.org/10.1136/jamia.2010.005504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Use of electronic medical records systems* in home health and hospice care agencies, United States, 2000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Use of electronic medical records systems* in home health and hospice care agencies, United States, 2000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2024-04-26T13:55:26Z</dcterms:modified>
</cp:coreProperties>
</file>