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D777F-500B-4113-9796-44D5DEBAF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F340D-D53C-4031-8945-B0517936F1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A29EA-16E8-43AA-9244-7FF9144159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2024-04-26T05:58:41Z</dcterms:modified>
</cp:coreProperties>
</file>