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11C2A3-3C49-4113-873C-7027528C8F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1D6733-0204-4E7E-B34C-BD239F1D0C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8A205D-20BC-4451-BB10-51C5081A5B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2024-04-26T23:12:30Z</dcterms:modified>
</cp:coreProperties>
</file>