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1F46C0-F434-4EC7-B887-495380FC52E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EE0A54-FD36-4D61-B665-EAED9F92ED0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ECC8D0-85F3-4D14-B512-5B4CA0268D9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2024-04-26T14:27:04Z</dcterms:modified>
</cp:coreProperties>
</file>