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7950E8-958B-43AE-8DF6-262C9735DA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F117C4-7443-403B-98E5-1A20672CAB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Ipsilateral SC neurons developed multisensory integration capability after re-exposure to cross-modal stimuli when cortex was not deactivated. (A) Shown are the enhanced multisensory responses of 2 representative neurons. (B,C) Population comparisons in which each neuron's multisensory response magnitude was plotted against its corresponding best unisensory response and against the sum of its unisensory responses. Conventions are the same as in Figure 2 and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1374AC-B086-4676-B5C2-ABE198ECC2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1130–1137, </a:t>
            </a:r>
            <a:r>
              <a:rPr lang="en-US" altLang="en-US" sz="1000">
                <a:solidFill>
                  <a:srgbClr val="333333"/>
                </a:solidFill>
                <a:hlinkClick r:id="rId3"/>
              </a:rPr>
              <a:t>https://doi.org/10.1093/cercor/bhu295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Ipsilateral SC neurons developed multisensory integration capability after re-exposure to cross-modal stimuli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Ipsilateral SC neurons developed multisensory integration capability after re-exposure to cross-modal stimuli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2024-04-26T13:06:41Z</dcterms:modified>
</cp:coreProperties>
</file>