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D9F6E-1B64-449B-BF02-FE0C04A3A0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0E8C1-06AA-49A4-BC2D-47A65C4D57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00AE5-B24A-4E97-80EE-29555D3DD7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2024-04-26T16:07:43Z</dcterms:modified>
</cp:coreProperties>
</file>