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3FEC99-C880-458A-8148-5B5ADC2720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EBD2F4-365F-49B6-8DB5-80B77BE1C2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Detection of abnormal mRNAs by northern blot hybridization. Poly (A)+ mRNAs of thymuses of STS, C.B-17 and scid, and of thymic lymphoma cell lines indicated were subjected to gel electrophoresis, transferred to Nylon filters, and hybridized with 32 P-labeled cDNA fragments. In ( A , B and C ) probes used are ‘A’, ‘B’ and ‘C’, respectively, shown in Figure 5 . In ( D ), Gapdh was used as a loading control. There is no mRNA degradation. Positions of molecular weight markers are shown at the left side.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CC4ACD-FD54-442E-85B5-218FB579E0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bgg0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24, Issue 7, July 2003, Pages 1257–1268,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https://doi.org/10.1093/carcin/bgg071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6. </a:t>
            </a:r>
            <a:r>
              <a:rPr lang="en-US" altLang="en-US" b="0"/>
              <a:t>Detection of abnormal mRNAs by northern blot hybridization. Poly (A)+ mRNAs of thymuses of STS, C.B-17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6. Detection of abnormal mRNAs by northern blot hybridization. Poly (A)+ mRNAs of thymuses of STS, C.B-17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2024-04-26T21:29:10Z</dcterms:modified>
</cp:coreProperties>
</file>