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B76CF-AC14-45A3-AF0C-1B430A9A58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980D68-96D8-4B9E-9C4F-A426591E00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MicroRNA expression, processing, and function. RISC, RNA-induced silencing complex; Ran-GTP, Ras-related nuclear protein–guanosine triphosphate; TAR, HIV transactivation response. 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0C167-E6B8-4D2F-8236-5AFBF85F02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16, Issue 5, May 2014, Pages 622–627,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MicroRNA expression, processing, and function. RISC, RNA-induced silencing complex; Ran-GTP, Ras-related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MicroRNA expression, processing, and function. RISC, RNA-induced silencing complex; Ran-GTP, Ras-related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2024-04-27T05:09:32Z</dcterms:modified>
</cp:coreProperties>
</file>