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53371F-2737-46AD-98EB-CCAAE6BC4B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076B2D-3FE1-4EED-8CC0-56D2F84796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7CE94A-05D4-4516-AC6E-C928E71C3B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2024-04-27T03:31:48Z</dcterms:modified>
</cp:coreProperties>
</file>