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5398D3-D0A5-4E77-B563-6493743253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C8DC3-2607-4A70-87EB-4889B5508E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Age-specific rates of hospitalization for pneumococcal and other bacterial meningitis in the United States, 1994–2004.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84638-A613-4A9E-A69B-61155B9220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878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11, 1 June 2008, Pages 1664–1672,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https://doi.org/10.1086/587897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Age-specific rates of hospitalization for pneumococcal and other bacterial meningitis in the United States,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Age-specific rates of hospitalization for pneumococcal and other bacterial meningitis in the United States,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2024-04-26T21:11:47Z</dcterms:modified>
</cp:coreProperties>
</file>