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C32A91-BD9F-4670-92D0-4D9AEA5798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7AA8BF-A475-4A0A-95F9-5BC03C1D25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Demand for steam-pasteurized ground beef at differing prices of non-steam-pasteurized ground beef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B97CF-F307-4251-9925-F983B2CB28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7-9353.2004.0016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Appl Econ Perspect Policy</a:t>
            </a:r>
            <a:r>
              <a:rPr lang="en-US" altLang="en-US" sz="1000">
                <a:solidFill>
                  <a:srgbClr val="333333"/>
                </a:solidFill>
              </a:rPr>
              <a:t>, Volume 26, Issue 2, Summer 2004, Pages 152–169,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https://doi.org/10.1111/j.1467-9353.2004.00168.x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Demand for steam-pasteurized ground beef at differing prices of non-steam-pasteurized ground beef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Demand for steam-pasteurized ground beef at differing prices of non-steam-pasteurized ground beef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2024-04-26T11:43:43Z</dcterms:modified>
</cp:coreProperties>
</file>