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EAC7AD-3E9A-43DD-967F-F5FB794C71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E63E30-1497-41D7-81B9-84F1BF87B6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4EBC17-8662-4AAC-A87A-851650BF69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2024-04-26T08:39:19Z</dcterms:modified>
</cp:coreProperties>
</file>