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07A47-78CF-4FED-B266-9C40290FDB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0539EF-9D71-4626-BB3F-DF58CC68ED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 response of radiation-induced lymphocyte apoptosis. The per cent of apoptosis induced by 0–6 Gy of gamma radiation in normal mice (open symbols) and transgenic growth hormone mice (TGM; solid symbols) measures after 8 h of in vitro incubation. Male mice (squares) compared to female mice (circles). Only radiation-induced apoptosis is illustrated (spontaneous apoptosis has been subtracted from total apoptosis). Graph values represent mean ± 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UK Environmental Mutagen Society.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4A4F3-E7E2-4D97-9F4E-DDC894E67D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tage/gen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23, Issue 6, November 2008, Pages 465–472,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https://doi.org/10.1093/mutage/gen038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Dose response of radiation-induced lymphocyte apoptosis. The per cent of apoptosis induced by 0–6 Gy of gamma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Dose response of radiation-induced lymphocyte apoptosis. The per cent of apoptosis induced by 0–6 Gy of gamma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2024-04-26T05:04:25Z</dcterms:modified>
</cp:coreProperties>
</file>