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5627B-26C7-4653-873F-35D9E342A9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8BFE6-1D3B-4673-81DD-4068BADEDB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A: average baseline serum creatinine values. Panel B: average serum creatinine values at the end-of-follow-up period. Panel C: mean difference between serum creatinine at the end of follow-up and the baseline value. Panel C: percentage of patients according to renal disease in each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A1F45-A8A1-424D-8B5F-28AD3A0BE6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s1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67, Issue 12, December 2012, Pages 1387–1393,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https://doi.org/10.1093/gerona/gls182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Panel A: average baseline serum creatinine values. Panel B: average serum creatinine values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Panel A: average baseline serum creatinine values. Panel B: average serum creatinine values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2024-04-26T08:59:24Z</dcterms:modified>
</cp:coreProperties>
</file>