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091E4-8EB3-486C-9627-A2296E3D9E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2A013-363B-47E3-81D7-1F0C2C73FC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illustration of the gap partitioning (Grubb, 1977) as the conceptual relationship for shade tolerance strategies with plant essential resources (y-axis) and within-gap position (x-axis). Stress and competition constrain tolerance groups within the gap. Species with tolerant strategies dominate in gap edge positions. Intolerant species dominate in gap positions far from gap edge. Mid-tolerant species are intermediate in distance from edge to tolerant and intolerant species, and, as a result, composition is differentiated by gap position. Gap size is also partitioned with intolerant species unique to large gaps (white, entire response surface), mid-tolerant species dominating in intermediate gaps (down, right hatching) and shade-tolerant species dominating small gaps (down, left hatching).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Institute of Chartered Foresters 2016.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169EC2-7FA1-49FE-9488-815C8019BA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forestry/cpw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Forestry (Lond)</a:t>
            </a:r>
            <a:r>
              <a:rPr lang="en-US" altLang="en-US" sz="1000">
                <a:solidFill>
                  <a:srgbClr val="333333"/>
                </a:solidFill>
              </a:rPr>
              <a:t>, Volume 90, Issue 1, 1 January 2017, Pages 4–17, </a:t>
            </a:r>
            <a:r>
              <a:rPr lang="en-US" altLang="en-US" sz="1000">
                <a:solidFill>
                  <a:srgbClr val="333333"/>
                </a:solidFill>
                <a:hlinkClick r:id="rId3"/>
              </a:rPr>
              <a:t>https://doi.org/10.1093/forestry/cpw024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illustration of the gap partitioning (Grubb, 1977) as the conceptual relationship for shade tolerance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illustration of the gap partitioning (Grubb, 1977) as the conceptual relationship for shade tolerance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2024-04-26T04:54:31Z</dcterms:modified>
</cp:coreProperties>
</file>