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9102AF-4005-4774-8C5F-A3FDF2C323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366550-8B96-486E-A558-83AA51487D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Q263 allele defines the ancestral LYP variant. Alignment of catalytic domains of LYP from Homo sapiens (gi:48928054), Pan troglotides (gi:114558717), Macaca mulatta (gi:109014421), Mus musculus (gi:6679555), Rattus Norvegicus (gi:157824150), Bos taurus (gi:119889627) and Gallus gallus (gi:118102481). The residue in position 263 is highlighted in gray.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56B0C4-5546-43E2-AE37-0E9801A347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3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3, 1 February 2009, Pages 569–579,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https://doi.org/10.1093/hmg/ddn363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Q263 allele defines the ancestral LYP variant. Alignment of catalytic domains of LYP from Homo sapiens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Q263 allele defines the ancestral LYP variant. Alignment of catalytic domains of LYP from Homo sapiens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2024-04-26T18:31:57Z</dcterms:modified>
</cp:coreProperties>
</file>