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090FD5-36FB-4606-A4BC-10C5FBB07C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F07FF1-34A1-4A0C-89E9-0E0D03EA9A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3D2231-F491-4B71-BC49-E094890037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2024-04-26T07:41:06Z</dcterms:modified>
</cp:coreProperties>
</file>