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E28248-A0E2-4FF7-92FD-4D959400B9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67C23-C73A-432C-A230-FC65B02807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CONSORT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CC05B-1A52-4F80-956E-E159D5964E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l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99, Issue 12, December 2006, Pages 841–850,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https://doi.org/10.1093/qjmed/hcl118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CONSORT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CONSORT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2024-04-26T11:56:07Z</dcterms:modified>
</cp:coreProperties>
</file>