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E4773-68BB-449E-B450-016DB8E2C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A7830-C2E0-4D83-B8D0-EA3B186B3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Behavioural data. (A) Differential median percentage number of errors (±SEM). (B) Differential mean response times (±SEM).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8FCBB-4E2E-40CC-8B63-D6B1E25FA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1040–1047,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Behavioural data. (A) Differential median percentage number of errors (±SEM). (B) Differential mean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Behavioural data. (A) Differential median percentage number of errors (±SEM). (B) Differential mean 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2024-09-20T15:41:25Z</dcterms:modified>
</cp:coreProperties>
</file>