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4CE4773-68BB-449E-B450-016DB8E2C62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64A7830-C2E0-4D83-B8D0-EA3B186B37C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Behavioural data. (A) Differential median percentage number of errors (±SEM). (B) Differential mean response times (±SEM).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08FCBB-4E2E-40CC-8B63-D6B1E25FA76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2.10.104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12, Issue 10, October 2002, Pages 1040–1047,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https://doi.org/10.1093/cercor/12.10.1040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 </a:t>
            </a:r>
            <a:r>
              <a:rPr lang="en-US" altLang="en-US" b="0"/>
              <a:t>Behavioural data. (A) Differential median percentage number of errors (±SEM). (B) Differential mean response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 Behavioural data. (A) Differential median percentage number of errors (±SEM). (B) Differential mean response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2024-09-20T15:41:25Z</dcterms:modified>
</cp:coreProperties>
</file>