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FE928-CCF3-48A8-AF8B-FF7203A98F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01C5A-2FF8-4033-A430-3729FA2AA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Behavioural data. (A) Differential median percentage number of errors (±SEM). (B) Differential mean response times (±SEM).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99544-D1BF-4AF0-A799-546BE71ABF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1040–1047,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Behavioural data. (A) Differential median percentage number of errors (±SEM). (B) Differential mean response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Behavioural data. (A) Differential median percentage number of errors (±SEM). (B) Differential mean response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2024-09-19T08:28:55Z</dcterms:modified>
</cp:coreProperties>
</file>