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DA7790-1AB5-437D-9D5E-63EC57543F2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AC260A-0239-449D-B5C6-555E75C4658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Cortical surface maps of recording sites. (A) Schematic drawing of a monkey brain. The shaded area corresponds to the approximate location of the recording sites shown in (B). AS, arcuate sulcus; CS, central sulcus; PS, principal sulcus. (B) Cortical surface map showing the points at which electrodes entered the brain relative to the cortical sulci, based on magnetic resonance imaging (MRI). (C) Recording sites corresponding to the locations of neurons that exhibited selectivity for the behavioral goals during delay 1 (top) and delay 2 (bottom). The number of delay-related neurons that was selective for each behavioral goal was plotted separately at each penetration site. The size of the circle is proportional to the number of neurons selective for the final goal (FG), the immediate goal (IG), or both the final and immediate goals (FG × IG). (D) Recording sites corresponding to the locations of goal-selective neurons that were active during the goal display period. (E) Recording sites corresponding to the locations of neurons that exhibited selectivity for the path-block during delay 2. C–E show data from monkey 1 (corresponding to left panel in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1A0C8E-7D83-4105-A4CE-9D9F8A30353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10, October 2005, Pages 1535–1546, </a:t>
            </a:r>
            <a:r>
              <a:rPr lang="en-US" altLang="en-US" sz="1000">
                <a:solidFill>
                  <a:srgbClr val="333333"/>
                </a:solidFill>
                <a:hlinkClick r:id="rId3"/>
              </a:rPr>
              <a:t>https://doi.org/10.1093/cercor/bhi032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Cortical surface maps of recording sites. (A) Schematic drawing of a monkey brain. The shaded area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Cortical surface maps of recording sites. (A) Schematic drawing of a monkey brain. The shaded area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2024-04-26T15:08:05Z</dcterms:modified>
</cp:coreProperties>
</file>