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36FC49-BA8A-4786-AAD8-A1B673B7EB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94C3A3-B2BE-466E-AB60-E09A83A2C1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Microdosimetric distributions of particle track numbers and corresponding doses and ambient dose equivalents (ICRP 60); ISS exposure.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A09361-90D6-4615-93C7-C80C09FB6F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pd/nci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116, Issue 1-4, 20 December 2005, Pages 228–231,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https://doi.org/10.1093/rpd/nci059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Microdosimetric distributions of particle track numbers and corresponding doses and ambient dose equivalents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572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Microdosimetric distributions of particle track numbers and corresponding doses and ambient dose equivalents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2024-04-26T10:51:47Z</dcterms:modified>
</cp:coreProperties>
</file>