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9FF00-CC6F-4F98-8278-B6A99B077A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A8648-1791-42E0-90E7-E7EE0504E2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pictures used in the study along with naming responses required in the 3 different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0E78F-1BEF-49C9-8E6F-263B37C714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171–177,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pictures used in the study along with naming responses required in the 3 different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pictures used in the study along with naming responses required in the 3 different conditions.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2024-04-26T04:07:19Z</dcterms:modified>
</cp:coreProperties>
</file>