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BE60B-630E-484C-B9FD-6AF54345C2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7609F-C0F6-46D9-A513-2FBBA1C22F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C38A1-88D4-48CF-B57A-F274F04713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2024-04-27T02:34:27Z</dcterms:modified>
</cp:coreProperties>
</file>