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3A7C4F-6B0D-455B-8DCE-BA69454C6E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8C2144-29AD-4243-95C5-5B329A9981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Erythematous plaque on the upper back of a 33-year-old man (patient 1) who returned from a trip to East Africa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4FBC68-7FE5-4A8D-886A-6219173D11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Peripheral blood smear (Giemsa stain; magnification, ×40) showing Trypanosoma brucei rhodesiense (patient 1)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4FBC68-7FE5-4A8D-886A-6219173D112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Erythematous and ulcerated plaque on the inner left ankle of a 30-year-old man (patient 2) with African trypanosomiasis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4FBC68-7FE5-4A8D-886A-6219173D112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381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381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3381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34, Issue 1, 1 January 2002, Pages e18–e22,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https://doi.org/10.1086/338157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Erythematous plaque on the upper back of a 33-year-old man (patient 1) who returned from a trip to East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561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34, Issue 1, 1 January 2002, Pages e18–e22,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https://doi.org/10.1086/338157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Peripheral blood smear (Giemsa stain; magnification, ×40) showing Trypanosoma brucei rhodesiense (patient 1)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62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34, Issue 1, 1 January 2002, Pages e18–e22,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https://doi.org/10.1086/338157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Erythematous and ulcerated plaque on the inner left ankle of a 30-year-old man (patient 2) with African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148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Erythematous plaque on the upper back of a 33-year-old man (patient 1) who returned from a trip to East ...</vt:lpstr>
      <vt:lpstr>Figure 2 Peripheral blood smear (Giemsa stain; magnification, ×40) showing Trypanosoma brucei rhodesiense (patient 1)
</vt:lpstr>
      <vt:lpstr>Figure 3 Erythematous and ulcerated plaque on the inner left ankle of a 30-year-old man (patient 2) with African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2024-04-26T16:37:10Z</dcterms:modified>
</cp:coreProperties>
</file>