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F97F8B-A96C-4E51-BA06-8ED4D9F601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1C20E-E689-46E0-9613-35E9743600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of chronic obstructive pulmonary disease, coronary artery disease, diabetes mellitus and peripheral vascular disease in NELSON lung cancer screening participants who underwent a thoracotomy in comparison with non-screening series from the literature.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55645-DCFA-4AB7-B2F0-B9F3777B77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Complication and mortality rates after thoracotomy in the NELSON lung cancer screening trial in comparison with non-screening series from the literature.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55645-DCFA-4AB7-B2F0-B9F3777B773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Surgical procedures and outcome in 415 screen positives of the NELSON randomized lung cancer screening trial.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55645-DCFA-4AB7-B2F0-B9F3777B773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cts/ezs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jcts/ezs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jcts/ezs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42, Issue 3, September 2012, Pages 420–429,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https://doi.org/10.1093/ejcts/ezs081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Prevalence of chronic obstructive pulmonary disease, coronary artery disease, diabetes mellitus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093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42, Issue 3, September 2012, Pages 420–429,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https://doi.org/10.1093/ejcts/ezs081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2: </a:t>
            </a:r>
            <a:r>
              <a:rPr lang="en-US" altLang="en-US" b="0"/>
              <a:t>Complication and mortality rates after thoracotomy in the NELSON lung cancer screening trial in comparison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700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42, Issue 3, September 2012, Pages 420–429,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https://doi.org/10.1093/ejcts/ezs081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3: </a:t>
            </a:r>
            <a:r>
              <a:rPr lang="en-US" altLang="en-US" b="0"/>
              <a:t>Surgical procedures and outcome in 415 screen positives of the NELSON randomized lung cancer screening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699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1: Prevalence of chronic obstructive pulmonary disease, coronary artery disease, diabetes mellitus and ...</vt:lpstr>
      <vt:lpstr>Figure 2: Complication and mortality rates after thoracotomy in the NELSON lung cancer screening trial in comparison ...</vt:lpstr>
      <vt:lpstr>Figure 3: Surgical procedures and outcome in 415 screen positives of the NELSON randomized lung cancer screening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2024-04-26T14:00:13Z</dcterms:modified>
</cp:coreProperties>
</file>