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4692B-17B7-4C64-9D2E-219D0A201F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40189-8DE1-464A-9B2D-038F8B9204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innovation on predicted discard probabilities. Note: The figure represents the difference in discard probabilities between cases where dummy is 1 and cases where dummy is zero, i.e. innovation = innovative (both process and/or product) – non-innovative; process innovation = process innovative – non-innovative; high-tech = high-tech—low-tech.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9C2DB-553B-4FB4-BB03-EB52A3EBDA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c/dts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21, Issue 5, October 2012, Pages 1149–1174,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https://doi.org/10.1093/icc/dts005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Effect of innovation on predicted discard probabilities. Note: The figure represents the difference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860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Effect of innovation on predicted discard probabilities. Note: The figure represents the difference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2024-04-26T01:34:20Z</dcterms:modified>
</cp:coreProperties>
</file>