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4B455-4ABD-40AF-8036-52BFD212D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1CDD6-024A-4910-801F-8052F9657C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 1 : logarithmic density contours for a radiation-driven wind from UD for four snapshots running up to t = 98 Myr, with velocity vectors shown with arrows. Densities are colour-coded according to the computational unit of density, 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DE67C-1377-4202-A7F2-1924FD7B12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 M </a:t>
            </a:r>
            <a:r>
              <a:rPr lang="en-US" altLang="en-US" b="0" baseline="-25000"/>
              <a:t>1</a:t>
            </a:r>
            <a:r>
              <a:rPr lang="en-US" altLang="en-US" b="0"/>
              <a:t> : logarithmic density contours for a radiation-driven wind from UD for four snapshots running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 M 1 : logarithmic density contours for a radiation-driven wind from UD for four snapshots running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2024-04-26T23:17:20Z</dcterms:modified>
</cp:coreProperties>
</file>