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623DA0-CA36-4DD9-BAE6-F4E7075934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1168CE-7EA1-4AC8-8FDF-68566474E36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 Immunolocalization of HIP14. (A–I) A representative neuronal precursor NT2 cell is shown by confocal microscopy. HIP14 was visualized using HIP14PEP1 antibody followed by incubation with an Alexa 488-labeled secondary antibody A, D and G, green. Expression of the cis-Golgi marker GM130 (B, red), and the vesicle markers γ-adaptin (E, red) and clathrin (H, red) were detected with an Alexa 568-conjugated secondary antibody. Images were captured with a CCD camera, overlaid and merged electronically (C, F and I). (J–L) Immunolocalization of HIP14 (red) with nuclear staining with neu-N mAb (green) in the mouse cortex (J), striatum (K), and hippocampus (L).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633357-CA67-43A4-B3EE-B45EBB7A8B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11.23.28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11, Issue 23, 1 November 2002, Pages 2815–2828,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https://doi.org/10.1093/hmg/11.23.2815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 Immunolocalization of HIP14. (A–I) A representative neuronal precursor NT2 cell is shown by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Immunolocalization of HIP14. (A–I) A representative neuronal precursor NT2 cell is shown by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2024-04-26T03:14:56Z</dcterms:modified>
</cp:coreProperties>
</file>