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0E78F-536A-4F71-B8E6-5790C73723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10817-366E-432C-A68C-53CF4E643C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Accuracy in the What–Where task. Accuracy scores show significant main effects of What and Where and a significant interaction. (b) Reaction times in the What–Where task. Reaction times show both main effects but no interaction.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13D81-57E7-44B2-9B8A-4A12FB25F6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2478–2485,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a) Accuracy in the What–Where task. Accuracy scores show significant main effects of What and Where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a) Accuracy in the What–Where task. Accuracy scores show significant main effects of What and Where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2024-04-26T21:23:45Z</dcterms:modified>
</cp:coreProperties>
</file>