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269B08-AA45-44E3-B249-CD1CC73D8D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45AF7-2E2E-467D-8F05-392DF6C1C2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procedure and results of Experiment 3. (A) An illustration of a trial (in this case, an orientation alternation and color alternation trial), in which the different shades of gray represent red and green. A fixation appeared for 250 ms, followed by a blank interval of 250 ms. Then the prime appeared for 500 ms, followed by a blank interval of 500 ms. The probe appeared for a maximum time of 1000 ms, and subjects were asked to indicate as quickly as possible whether its bar was horizontal or vertical. Orientation alternation versus repetition and color alternation versus repetition were manipulated independently. (B) The RTs in Experiment 3, bars showing standard errors.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286A79-6B45-4396-870C-D156EF8EE0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2093–2104, </a:t>
            </a:r>
            <a:r>
              <a:rPr lang="en-US" altLang="en-US" sz="1000">
                <a:solidFill>
                  <a:srgbClr val="333333"/>
                </a:solidFill>
                <a:hlinkClick r:id="rId3"/>
              </a:rPr>
              <a:t>https://doi.org/10.1093/cercor/bhv038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procedure and results of Experiment 3. (A) An illustration of a trial (in this case, an orientation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procedure and results of Experiment 3. (A) An illustration of a trial (in this case, an orientation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2024-04-26T08:21:36Z</dcterms:modified>
</cp:coreProperties>
</file>