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2323CD-89C9-476A-9064-A323A5B1D2A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DDDBE4-7165-4CB4-A23C-2FBB4AB95F5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Packets of unmigrated neurons in the white matter and VZ of Dyx1c1 shRNA + eGFP subjects. (A) Photomicrograph of Nissl-stained section illustrating packets of unmigrated cells in the white matter (white arrow and black arrowheads) and along the ventricle (black arrow). Bar = 250 μm. (B) Section adjacent to Panel (A) immunohistochemically stained for eGFP. Arrows align with Panel (A). Bar = 250 μm. (C) Higher power magnification of large packet of unmigrated cells. Bar = 100 μm. (D) Section adjacent to Panel (C) immunohistochemically stained for eGFP. There are labeled neurons in the malformation, but comparison with Panel (C) indicates that there are some neurons that are unlabeled in this malformation. Bar = 100 μm. (D') High-power magnification of white rectangle in Panel (D) illustrating the neuronal morphology of labeled cells contained in the malformation. Bar =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FA3BEA-EE0A-4AC9-8119-E57B6AD0F91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6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11, November 2007, Pages 2562–2572, </a:t>
            </a:r>
            <a:r>
              <a:rPr lang="en-US" altLang="en-US" sz="1000">
                <a:solidFill>
                  <a:srgbClr val="333333"/>
                </a:solidFill>
                <a:hlinkClick r:id="rId3"/>
              </a:rPr>
              <a:t>https://doi.org/10.1093/cercor/bhl162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Packets of unmigrated neurons in the white matter and VZ of Dyx1c1 shRNA + eGFP subjects. (A) Photomicrograph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Packets of unmigrated neurons in the white matter and VZ of Dyx1c1 shRNA + eGFP subjects. (A) Photomicrograph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2024-09-19T09:06:49Z</dcterms:modified>
</cp:coreProperties>
</file>