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F89B2-6989-46DD-8A8E-EEAC9455A2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E0B1C-81CA-4F04-BA5A-FDD5B51AD7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Two-year time trends in haemodynamics after TAVI vs. SAVR. Adapted with permission from Kodali and colleagues.34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6E27F8-A4D1-4ABE-8BC4-D549332EA2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2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19, 1 October 2012, Pages 2388–2398,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Two-year time trends in haemodynamics after TAVI vs. SAVR. Adapted with permission from Kodali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Two-year time trends in haemodynamics after TAVI vs. SAVR. Adapted with permission from Kodali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2024-04-26T13:17:58Z</dcterms:modified>
</cp:coreProperties>
</file>