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A7B9E-F42C-4C66-8D22-78CE931A6E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0A125-FEF0-4480-B436-CFEE573485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Relationship between QRS duration and interventricular mechanical delay. The figure identifies the univariate relationship between increasing interventricular mechanical delay and QRS, which is plotted here on a log scale. The relationships between response variables including QRS and interventricular mechanical delay are described in Table 4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962B3-CDCE-4D8E-BDD9-F7C0B9A8BB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10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7, Issue 5, October 2006, Pages 373–378,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https://doi.org/10.1016/j.euje.2005.10.006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Relationship between QRS duration and interventricular mechanical delay. The figure identifies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Relationship between QRS duration and interventricular mechanical delay. The figure identifies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2024-04-26T15:18:23Z</dcterms:modified>
</cp:coreProperties>
</file>