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36A35A-0FCC-4260-8E77-BC1B1CA969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7091E3-58B8-418D-9FE4-64E6ED23B7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tALP and LDH dynamics in the ITT population. Mean percentage change in (A) baseline tALP and (B) baseline LDH at the end of each treatment cycle (6 cycles) and two follow-up visits. Six patients in the radium-223 arm and 1 in the placebo arm did not have baseline LDH determinations and were excluded from this analysis. ITT, intent to treat; LDH, lactate dehydrogenase; tALP, total alkaline phosphatase.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for Medical Oncology.This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61675-6613-42C8-A498-742DC805F3C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survival in the radium-223 cohort with and without a confirmed decline in (A) baseline tALP and (B) baseline LDH at week 12. Confirmed decline was defined as any decrease from baseline at week 12, confirmed ≥3 weeks later. LDH, lactate dehydrogenase; tALP, total alkaline phosphatase.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for Medical Oncology.This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61675-6613-42C8-A498-742DC805F3C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 between percentage change in (A) tALP, (B) LDH, and (C) PSA levels from baseline and risk of death relative to no change in tALP, LDH, or PSA in the ITT population with baseline marker analyses. The red lines in (A) define the area of decreasing risk of death with decreases in tALP from their baseline level. To make (C) PSA comparable to (A) tALP, its x axis was truncated to include only patients with PSA percentage changes from baseline between -100% and 300%; 46 of 910 (5.1%) patients with percentage changes in PSA &gt;300% were excluded. LDH, lactate dehydrogenase; PSA, prostate-specific antigen; tALP, total alkaline phosphatase.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European Society for Medical Oncology.This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661675-6613-42C8-A498-742DC805F3C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x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x0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nnonc/mdx0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5, May 2017, Pages 1090–1097, </a:t>
            </a:r>
            <a:r>
              <a:rPr lang="en-US" altLang="en-US" sz="1000">
                <a:solidFill>
                  <a:srgbClr val="333333"/>
                </a:solidFill>
                <a:hlinkClick r:id="rId3"/>
              </a:rPr>
              <a:t>https://doi.org/10.1093/annonc/mdx044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tALP and LDH dynamics in the ITT population. Mean percentage change in (A) baseline tALP and (B) baseline LDH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196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5, May 2017, Pages 1090–1097, </a:t>
            </a:r>
            <a:r>
              <a:rPr lang="en-US" altLang="en-US" sz="1000">
                <a:solidFill>
                  <a:srgbClr val="333333"/>
                </a:solidFill>
                <a:hlinkClick r:id="rId3"/>
              </a:rPr>
              <a:t>https://doi.org/10.1093/annonc/mdx044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survival in the radium-223 cohort with and without a confirmed decline in (A) baseline tALP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77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5, May 2017, Pages 1090–1097, </a:t>
            </a:r>
            <a:r>
              <a:rPr lang="en-US" altLang="en-US" sz="1000">
                <a:solidFill>
                  <a:srgbClr val="333333"/>
                </a:solidFill>
                <a:hlinkClick r:id="rId3"/>
              </a:rPr>
              <a:t>https://doi.org/10.1093/annonc/mdx044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percentage change in (A) tALP, (B) LDH, and (C) PSA levels from baseline and risk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917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tALP and LDH dynamics in the ITT population. Mean percentage change in (A) baseline tALP and (B) baseline LDH ...</vt:lpstr>
      <vt:lpstr>Figure 2. Overall survival in the radium-223 cohort with and without a confirmed decline in (A) baseline tALP and (B) ...</vt:lpstr>
      <vt:lpstr>Figure 3. Relationship between percentage change in (A) tALP, (B) LDH, and (C) PSA levels from baseline and risk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2024-04-27T04:40:45Z</dcterms:modified>
</cp:coreProperties>
</file>