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23686-9690-450D-BB89-5E225CAEE5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4E893-6052-4BF3-A79D-FE218DA1C9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THIP-induced changes in sIPSCs and sEPSCs. (A) Plots from individual neurons showing changes in sIPSC (left) and sEPSC frequency (right) (n = 7). (B) The normalized event frequency showed a significant reduction in sIPSC frequency (left, by 37%, *P &lt; 0.05), while the sEPSC frequency increased strongly (right, by 144%, *P &lt; 0.05) following THIP application. This could indicate that interneuron firing decreased, with a concomitant increase in pyramidal cell firing.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48CE3-4E8B-4AA1-86A4-F9CBE8EE0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1134–1141,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Summary of THIP-induced changes in sIPSCs and sEPSCs. (A) Plots from individual neurons showing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Summary of THIP-induced changes in sIPSCs and sEPSCs. (A) Plots from individual neurons showing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2024-04-26T03:26:24Z</dcterms:modified>
</cp:coreProperties>
</file>