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506E869-90D2-47CB-84ED-C19F09C00E2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B5B4947-2302-43D0-BFAC-555730299D2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70A0342-F3B6-42C6-9172-E7EB628E0CD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2024-09-20T04:17:15Z</dcterms:modified>
</cp:coreProperties>
</file>