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F31EE-6EB8-451C-A39C-1D161F75EB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C4E8E-8266-4997-991E-ACB98DAE4B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AB9B7-BB52-455A-B304-7023C08D1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2024-05-08T00:37:54Z</dcterms:modified>
</cp:coreProperties>
</file>