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3F5560-163B-46C1-B956-CA64D053AC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A1636C-D533-4410-924C-9E2023D607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E5516F-73AF-4BE9-A57A-E5ABA8955A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2024-09-19T03:56:18Z</dcterms:modified>
</cp:coreProperties>
</file>