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E754AFE-FD19-463C-8B07-74835636496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26FEA8-4E3F-4BD7-AA1B-3EE41D764A0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Trombiculindus kosapani sp. nov. (holotype), scutum and dorsal idiosomal setae.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7CAEC8-6E1D-4502-A2DB-B93199E4152A}"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Map of Thailand. Provinces with records of chigger species are highlighted in green. Provinces: (1) Mae Hong Son. (2) Chiang Mai. (3) Lamphun. (4) Lampang. (5) Chiang Rai. (6) Phayao. (7) Phrae. (8) Nan. (9) Uttaradit. (10) Loei. (11) Nong Bua Lamphu. (12) Udon Thani. (13) Nong Khai. (14) Bueng Kan. (15) Sakon Nakhon. (16) Nakhon Phanom. (17) Chaiyaphum. (18) Khon Kaen. (19) Maha Sarakham. (20) Kalasin. (21) Roi Et. (22) Mukdahan. (23) Yasothon. (24) Amnat Charoen. (25) Nakhon Ratchasima. (26) Buriram. (27) Surin. (28) Sisaket. (29) Ubon Ratchathani. (30) Nakhon Nayok. (31) Prachinburi. (32) Sa Kaew. (33) Chachoengsao. (34) Chonburi. (35) Rayong. (36) Chanthaburi. (37) Trat. (38) Sukhothai. (39) Phitsanulok. (40) Kamphaeng Phet. (41) Phichit. (42) Phetchabun. (43) Nakhon Sawan. (44) Uthaithani. (45) Chainat. (46) Singburi. (47) Lopburi. (48) Suphanburi. (49) Ang Thong. (50) Ayutthaya. (51) Saraburi. (52) Nakhon Pathom. (53) Pathum Thani. (54) Samut Songkhram. (55) Samut Sakhon. (56) Nonthaburi. (57) Bangkok. (58) Samut Prakan. (59) Tak. (60) Kanchanaburi. (61) Ratchaburi. (62) Phetchaburi. (63) Prachuap Khiri Khan. (64) Chumphon. (65) Phang Nga. (66) Surat Thani. (67) Phuket. (68) Krabi. (69) Nakhon Si Thammarat. (70) Trang. (71) Phatthalung. (72) Satun. (73) Songkhla. (74) Yala. (75) Pattani. (76) Narathiwat.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7CAEC8-6E1D-4502-A2DB-B93199E4152A}"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Trombiculindus kosapani sp. nov. (paratype). ( A ) Scutum and eyes. ( B ) Marginal dorsal idiosomal seta of first row. ( C ) Preanal ventral idiosomal seta. ( D ) Arrangement of dorsal idiosomal setae. ( E ) Arrangement of ventral idiosomal setae. Scale bars: 50 μm (A), 20 μm (B, C), 100 μm (D,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7CAEC8-6E1D-4502-A2DB-B93199E4152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Trombiculindus kosapani sp. nov. (holotype). ( A ) Dorsal aspect of gnathosoma. ( B ) Ventral aspect of gnathosoma. ( C ) Tarsus, tibia, and genu of leg I. ( D ) Tarsus, tibia, and genu of leg II. ( E ) Tarsus, tibia, and genu of leg III. Scale bars: 20 μm (A, B), 50 μm (C–E).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7CAEC8-6E1D-4502-A2DB-B93199E4152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Helenicula naresuani sp. nov. (paratype), scutum and dorsal idiosomal setae.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7CAEC8-6E1D-4502-A2DB-B93199E4152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Helenicula naresuani sp. nov. (holotype). ( A ) Dorsal aspect of gnathosoma. ( B ) Ventral aspect of gnathosoma. ( C ) Coxa of leg III. ( D ) Tarsus, tibia, and genu of leg I. ( E ) Tarsus, tibia, and genu of leg II. ( F ) Tarsus, tibia, and genu of leg III. Scale bars: 20 μm (A, B), 50 μm (C–F).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7CAEC8-6E1D-4502-A2DB-B93199E4152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Helenicula naresuani sp. nov. (paratype). ( A ) Scutum and eyes. ( B ) Dorsal idiosomal seta of first row. ( C ) Preanal ventral idiosomal seta. ( D ) Arrangement of ventral idiosomal setae. ( E ) Arrangement of dorsal idiosomal setae. Scale bars: 50 μm (A), 20 μm (B, C), 200 μm (D,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7CAEC8-6E1D-4502-A2DB-B93199E4152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Walchia chavali sp. nov. (paratype no. 9861), scutum and dorsal idiosomal setae.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7CAEC8-6E1D-4502-A2DB-B93199E4152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Walchia chavali sp. nov. ( A ) Scutum and eyes. ( B ) Sensillum. ( C ) Dorsal idiosomal seta of first row. ( D ) Preanal ventral idiosomal seta. ( E ) Arrangement of ventral idiosomal setae (holotype). ( F ) Arrangement of dorsal idiosomal setae (holotype). Scale bars: 50 μm (A, B), 20 μm (C, D), 200 μm (E,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7CAEC8-6E1D-4502-A2DB-B93199E4152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Walchia chavali sp. nov. ( A ) Dorsal aspect of gnathosoma. ( B ) Ventral aspect of gnathosoma. ( C ) Tarsus, tibia, and genu of leg I. ( D ) Tarsus, tibia, and genu of leg II. ( E ) Tarsus, tibia, genu, and femur of leg III. Scale bars: 20 μm (A, B), 50 μm (C–E).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7CAEC8-6E1D-4502-A2DB-B93199E4152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me/tjv24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jme/tjv244"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me/tjv24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me/tjv24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me/tjv24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me/tjv24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me/tjv24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me/tjv24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jme/tjv24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jme/tjv24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Med Entomol</a:t>
            </a:r>
            <a:r>
              <a:rPr lang="en-US" altLang="en-US" sz="1000">
                <a:solidFill>
                  <a:srgbClr val="333333"/>
                </a:solidFill>
              </a:rPr>
              <a:t>, Volume 53, Issue 2, March 2016, Pages 321–342, </a:t>
            </a:r>
            <a:r>
              <a:rPr lang="en-US" altLang="en-US" sz="1000">
                <a:solidFill>
                  <a:srgbClr val="333333"/>
                </a:solidFill>
                <a:hlinkClick r:id="rId3"/>
              </a:rPr>
              <a:t>https://doi.org/10.1093/jme/tjv244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Trombiculindus kosapani sp. nov. (holotype), scutum and dorsal idiosomal setae.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112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Med Entomol</a:t>
            </a:r>
            <a:r>
              <a:rPr lang="en-US" altLang="en-US" sz="1000">
                <a:solidFill>
                  <a:srgbClr val="333333"/>
                </a:solidFill>
              </a:rPr>
              <a:t>, Volume 53, Issue 2, March 2016, Pages 321–342, </a:t>
            </a:r>
            <a:r>
              <a:rPr lang="en-US" altLang="en-US" sz="1000">
                <a:solidFill>
                  <a:srgbClr val="333333"/>
                </a:solidFill>
                <a:hlinkClick r:id="rId3"/>
              </a:rPr>
              <a:t>https://doi.org/10.1093/jme/tjv244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Map of Thailand. Provinces with records of chigger species are highlighted in green. Provinces: (1) Mae Hong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337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Med Entomol</a:t>
            </a:r>
            <a:r>
              <a:rPr lang="en-US" altLang="en-US" sz="1000">
                <a:solidFill>
                  <a:srgbClr val="333333"/>
                </a:solidFill>
              </a:rPr>
              <a:t>, Volume 53, Issue 2, March 2016, Pages 321–342, </a:t>
            </a:r>
            <a:r>
              <a:rPr lang="en-US" altLang="en-US" sz="1000">
                <a:solidFill>
                  <a:srgbClr val="333333"/>
                </a:solidFill>
                <a:hlinkClick r:id="rId3"/>
              </a:rPr>
              <a:t>https://doi.org/10.1093/jme/tjv244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Trombiculindus kosapani sp. nov. (paratype). ( A ) Scutum and eyes. ( B ) Marginal dorsal idiosomal seta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2692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Med Entomol</a:t>
            </a:r>
            <a:r>
              <a:rPr lang="en-US" altLang="en-US" sz="1000">
                <a:solidFill>
                  <a:srgbClr val="333333"/>
                </a:solidFill>
              </a:rPr>
              <a:t>, Volume 53, Issue 2, March 2016, Pages 321–342, </a:t>
            </a:r>
            <a:r>
              <a:rPr lang="en-US" altLang="en-US" sz="1000">
                <a:solidFill>
                  <a:srgbClr val="333333"/>
                </a:solidFill>
                <a:hlinkClick r:id="rId3"/>
              </a:rPr>
              <a:t>https://doi.org/10.1093/jme/tjv244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Trombiculindus kosapani sp. nov. (holotype). ( A ) Dorsal aspect of gnathosoma. ( B ) Ventral aspect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9258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Med Entomol</a:t>
            </a:r>
            <a:r>
              <a:rPr lang="en-US" altLang="en-US" sz="1000">
                <a:solidFill>
                  <a:srgbClr val="333333"/>
                </a:solidFill>
              </a:rPr>
              <a:t>, Volume 53, Issue 2, March 2016, Pages 321–342, </a:t>
            </a:r>
            <a:r>
              <a:rPr lang="en-US" altLang="en-US" sz="1000">
                <a:solidFill>
                  <a:srgbClr val="333333"/>
                </a:solidFill>
                <a:hlinkClick r:id="rId3"/>
              </a:rPr>
              <a:t>https://doi.org/10.1093/jme/tjv244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Helenicula naresuani sp. nov. (paratype), scutum and dorsal idiosomal setae.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689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Med Entomol</a:t>
            </a:r>
            <a:r>
              <a:rPr lang="en-US" altLang="en-US" sz="1000">
                <a:solidFill>
                  <a:srgbClr val="333333"/>
                </a:solidFill>
              </a:rPr>
              <a:t>, Volume 53, Issue 2, March 2016, Pages 321–342, </a:t>
            </a:r>
            <a:r>
              <a:rPr lang="en-US" altLang="en-US" sz="1000">
                <a:solidFill>
                  <a:srgbClr val="333333"/>
                </a:solidFill>
                <a:hlinkClick r:id="rId3"/>
              </a:rPr>
              <a:t>https://doi.org/10.1093/jme/tjv244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Helenicula naresuani sp. nov. (holotype). ( A ) Dorsal aspect of gnathosoma. ( B ) Ventral aspect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692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Med Entomol</a:t>
            </a:r>
            <a:r>
              <a:rPr lang="en-US" altLang="en-US" sz="1000">
                <a:solidFill>
                  <a:srgbClr val="333333"/>
                </a:solidFill>
              </a:rPr>
              <a:t>, Volume 53, Issue 2, March 2016, Pages 321–342, </a:t>
            </a:r>
            <a:r>
              <a:rPr lang="en-US" altLang="en-US" sz="1000">
                <a:solidFill>
                  <a:srgbClr val="333333"/>
                </a:solidFill>
                <a:hlinkClick r:id="rId3"/>
              </a:rPr>
              <a:t>https://doi.org/10.1093/jme/tjv244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Helenicula naresuani sp. nov. (paratype). ( A ) Scutum and eyes. ( B ) Dorsal idiosomal seta of first row.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918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Med Entomol</a:t>
            </a:r>
            <a:r>
              <a:rPr lang="en-US" altLang="en-US" sz="1000">
                <a:solidFill>
                  <a:srgbClr val="333333"/>
                </a:solidFill>
              </a:rPr>
              <a:t>, Volume 53, Issue 2, March 2016, Pages 321–342, </a:t>
            </a:r>
            <a:r>
              <a:rPr lang="en-US" altLang="en-US" sz="1000">
                <a:solidFill>
                  <a:srgbClr val="333333"/>
                </a:solidFill>
                <a:hlinkClick r:id="rId3"/>
              </a:rPr>
              <a:t>https://doi.org/10.1093/jme/tjv244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Walchia chavali sp. nov. (paratype no. 9861), scutum and dorsal idiosomal setae.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2267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Med Entomol</a:t>
            </a:r>
            <a:r>
              <a:rPr lang="en-US" altLang="en-US" sz="1000">
                <a:solidFill>
                  <a:srgbClr val="333333"/>
                </a:solidFill>
              </a:rPr>
              <a:t>, Volume 53, Issue 2, March 2016, Pages 321–342, </a:t>
            </a:r>
            <a:r>
              <a:rPr lang="en-US" altLang="en-US" sz="1000">
                <a:solidFill>
                  <a:srgbClr val="333333"/>
                </a:solidFill>
                <a:hlinkClick r:id="rId3"/>
              </a:rPr>
              <a:t>https://doi.org/10.1093/jme/tjv244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Walchia chavali sp. nov. ( A ) Scutum and eyes. ( B ) Sensillum. ( C ) Dorsal idiosomal seta of first row.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216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Med Entomol</a:t>
            </a:r>
            <a:r>
              <a:rPr lang="en-US" altLang="en-US" sz="1000">
                <a:solidFill>
                  <a:srgbClr val="333333"/>
                </a:solidFill>
              </a:rPr>
              <a:t>, Volume 53, Issue 2, March 2016, Pages 321–342, </a:t>
            </a:r>
            <a:r>
              <a:rPr lang="en-US" altLang="en-US" sz="1000">
                <a:solidFill>
                  <a:srgbClr val="333333"/>
                </a:solidFill>
                <a:hlinkClick r:id="rId3"/>
              </a:rPr>
              <a:t>https://doi.org/10.1093/jme/tjv244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Walchia chavali sp. nov. ( A ) Dorsal aspect of gnathosoma. ( B ) Ventral aspect of gnathosoma. ( C ) Tarsus,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687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 1. Trombiculindus kosapani sp. nov. (holotype), scutum and dorsal idiosomal setae. 
</vt:lpstr>
      <vt:lpstr>Fig. 2. Trombiculindus kosapani sp. nov. (paratype). ( A ) Scutum and eyes. ( B ) Marginal dorsal idiosomal seta of ...</vt:lpstr>
      <vt:lpstr>Fig. 3. Trombiculindus kosapani sp. nov. (holotype). ( A ) Dorsal aspect of gnathosoma. ( B ) Ventral aspect of ...</vt:lpstr>
      <vt:lpstr>Fig. 4. Helenicula naresuani sp. nov. (paratype), scutum and dorsal idiosomal setae. 
</vt:lpstr>
      <vt:lpstr>Fig. 6. Helenicula naresuani sp. nov. (holotype). ( A ) Dorsal aspect of gnathosoma. ( B ) Ventral aspect of ...</vt:lpstr>
      <vt:lpstr>Fig. 5. Helenicula naresuani sp. nov. (paratype). ( A ) Scutum and eyes. ( B ) Dorsal idiosomal seta of first row. ( ...</vt:lpstr>
      <vt:lpstr>Fig. 7. Walchia chavali sp. nov. (paratype no. 9861), scutum and dorsal idiosomal setae. 
</vt:lpstr>
      <vt:lpstr>Fig. 8. Walchia chavali sp. nov. ( A ) Scutum and eyes. ( B ) Sensillum. ( C ) Dorsal idiosomal seta of first row. ( ...</vt:lpstr>
      <vt:lpstr>Fig. 9. Walchia chavali sp. nov. ( A ) Dorsal aspect of gnathosoma. ( B ) Ventral aspect of gnathosoma. ( C ) Tarsus, ...</vt:lpstr>
      <vt:lpstr>Fig. 10. Map of Thailand. Provinces with records of chigger species are highlighted in green. Provinces: (1) Mae Hong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2024-04-26T14:23:31Z</dcterms:modified>
</cp:coreProperties>
</file>