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8AEA9A-848D-4CD1-8459-26A5FD222E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78CC60-B09A-4D4C-B78C-9345701384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Photometric against spectroscopic redshift estimates for the X-ray sources in the CDF-S (red dots), CDF-N (open blue circles) and AEGIS (black stars). The continuous line is the zphot=zspec relation, while the dashed lines correspond to δz=±0.2. All sources with spectroscopic redshifts are plotted without applying any magnitude limit.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Authors. Journal compilation © 2009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A99CED-AD0F-4C3E-8A0D-DCE43CFDC4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9.14951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397, Issue 2, August 2009, Pages 623–633,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https://doi.org/10.1111/j.1365-2966.2009.14951.x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Photometric against spectroscopic redshift estimates for the X-ray sources in the CDF-S (red dots), CDF-N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Photometric against spectroscopic redshift estimates for the X-ray sources in the CDF-S (red dots), CDF-N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2024-04-26T14:46:35Z</dcterms:modified>
</cp:coreProperties>
</file>