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014CB3-4758-4148-A24E-41DB9DF4BC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8EAACE-4FDC-4ED0-ABA0-3BEC4A5AE6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9123F3-27A5-4BE6-A753-5CDBB12251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2024-04-26T20:49:58Z</dcterms:modified>
</cp:coreProperties>
</file>