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032F0-D911-4612-9A7B-7FD32CFD20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57F2FB-7BEF-48DA-A7A9-4D0A747243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interactions of stigma and insight and their relationship to hope, self-esteem, and social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CF7EF-071B-4B76-91E7-0BE3A312EB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l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33, Issue 1, January 2007, Pages 192–199,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https://doi.org/10.1093/schbul/sbl016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interactions of stigma and insight and their relationship to hope, self-esteem, and social function.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553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interactions of stigma and insight and their relationship to hope, self-esteem, and social function.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2024-04-26T21:54:36Z</dcterms:modified>
</cp:coreProperties>
</file>