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E7D755-483B-4E2D-ADB2-4002DD99F7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42C50E-7C9A-48EE-A77D-B477105CC7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Time-dependent trajectory of gray matter loss differs in HAL- versus OLZ-treated groups. Maps show cortical regions with significant gray matter loss (red), relative to the baseline scans, for each treatment group, at 3, 6, and 12 months after psychosis onset. Frontal deficits intensify in the HAL group, but are most prominent only after the 12-month period by which time greatest symptom normalization has occurred (see Fig. 8). The OLZ group shows subtler progressive deficits in the precuneus but not in the frontal cortices.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90067B-017A-40F9-97B7-92DE231BDC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1107–1123, </a:t>
            </a:r>
            <a:r>
              <a:rPr lang="en-US" altLang="en-US" sz="1000">
                <a:solidFill>
                  <a:srgbClr val="333333"/>
                </a:solidFill>
                <a:hlinkClick r:id="rId3"/>
              </a:rPr>
              <a:t>https://doi.org/10.1093/cercor/bhn152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Time-dependent trajectory of gray matter loss differs in HAL- versus OLZ-treated groups. Maps show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Time-dependent trajectory of gray matter loss differs in HAL- versus OLZ-treated groups. Maps show 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2024-05-01T21:45:46Z</dcterms:modified>
</cp:coreProperties>
</file>