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81B2B-3E3D-4DD8-936F-EBDC232B2E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CF2CF-5623-4797-851F-E99FCC088D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Phylogenetic dendrogram calculated with almost full length 16S rRNA sequences of the isolates obtained using maximum likelihood approach included in the ARB software package (TU München). The scale bar indicates 10% sequence divergence. One representative strain for each phylogenetic cluster is highlighted in bold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F63EC-C61C-40B8-8669-F76EFAC003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01.tb00816.x"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35, Issue 3, May 2001, Pages 305–312, </a:t>
            </a:r>
            <a:r>
              <a:rPr lang="en-US" altLang="en-US" sz="1000">
                <a:solidFill>
                  <a:srgbClr val="333333"/>
                </a:solidFill>
                <a:hlinkClick r:id="rId3"/>
              </a:rPr>
              <a:t>https://doi.org/10.1111/j.1574-6941.2001.tb00816.x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Phylogenetic dendrogram calculated with almost full length 16S rRNA sequences of the isolates obtained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Phylogenetic dendrogram calculated with almost full length 16S rRNA sequences of the isolates obtained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2024-04-27T04:48:31Z</dcterms:modified>
</cp:coreProperties>
</file>