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DA9C8-2362-4C0E-8790-E6EC0E300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77F09-2E7E-4656-8564-321910CF18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F0ED4-17AF-4DBE-BC50-A4F7748E00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2024-04-27T05:23:21Z</dcterms:modified>
</cp:coreProperties>
</file>